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74" r:id="rId4"/>
    <p:sldId id="267" r:id="rId5"/>
    <p:sldId id="269" r:id="rId6"/>
    <p:sldId id="270" r:id="rId7"/>
    <p:sldId id="258" r:id="rId8"/>
    <p:sldId id="259" r:id="rId9"/>
    <p:sldId id="273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1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7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8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93075-8D4E-4538-804D-19DA9E143F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30A2F-447C-4544-B074-9B9031A40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011695"/>
            <a:ext cx="7772400" cy="23876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893BCD"/>
                </a:solidFill>
              </a:rPr>
              <a:t>Подорожуємо </a:t>
            </a:r>
            <a:r>
              <a:rPr lang="uk-UA" sz="4400" b="1" dirty="0">
                <a:solidFill>
                  <a:srgbClr val="893BCD"/>
                </a:solidFill>
              </a:rPr>
              <a:t>з читачами </a:t>
            </a:r>
            <a:r>
              <a:rPr lang="en-US" sz="4400" b="1" dirty="0" smtClean="0">
                <a:solidFill>
                  <a:srgbClr val="893BCD"/>
                </a:solidFill>
              </a:rPr>
              <a:t/>
            </a:r>
            <a:br>
              <a:rPr lang="en-US" sz="4400" b="1" dirty="0" smtClean="0">
                <a:solidFill>
                  <a:srgbClr val="893BCD"/>
                </a:solidFill>
              </a:rPr>
            </a:br>
            <a:r>
              <a:rPr lang="uk-UA" sz="4400" b="1" dirty="0" smtClean="0">
                <a:solidFill>
                  <a:srgbClr val="893BCD"/>
                </a:solidFill>
              </a:rPr>
              <a:t>"</a:t>
            </a:r>
            <a:r>
              <a:rPr lang="uk-UA" sz="4400" b="1" dirty="0">
                <a:solidFill>
                  <a:srgbClr val="893BCD"/>
                </a:solidFill>
              </a:rPr>
              <a:t>в реалі та віртуалі</a:t>
            </a:r>
            <a:r>
              <a:rPr lang="uk-UA" sz="4400" b="1" dirty="0" smtClean="0">
                <a:solidFill>
                  <a:srgbClr val="893BCD"/>
                </a:solidFill>
              </a:rPr>
              <a:t>"</a:t>
            </a:r>
            <a:r>
              <a:rPr lang="uk-UA" sz="4400" b="1" dirty="0">
                <a:solidFill>
                  <a:srgbClr val="893BCD"/>
                </a:solidFill>
              </a:rPr>
              <a:t/>
            </a:r>
            <a:br>
              <a:rPr lang="uk-UA" sz="4400" b="1" dirty="0">
                <a:solidFill>
                  <a:srgbClr val="893BCD"/>
                </a:solidFill>
              </a:rPr>
            </a:br>
            <a:endParaRPr lang="ru-RU" sz="4400" b="1" dirty="0">
              <a:solidFill>
                <a:srgbClr val="893B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324" y="2103437"/>
            <a:ext cx="8222259" cy="1325563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>
                <a:solidFill>
                  <a:srgbClr val="7030A0"/>
                </a:solidFill>
                <a:latin typeface="+mn-lt"/>
              </a:rPr>
              <a:t>Безпечний туризм – віртуальний туризм!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922" y="1624289"/>
            <a:ext cx="7819064" cy="615572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893BCD"/>
                </a:solidFill>
              </a:rPr>
              <a:t>Форма організації заходу: </a:t>
            </a:r>
            <a:r>
              <a:rPr lang="uk-UA" dirty="0"/>
              <a:t>віртуальна гра-подорож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37CD5B4-FB63-4883-B9D4-4114E876F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924" y="-153604"/>
            <a:ext cx="1447800" cy="1755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27658F3-B5DF-4415-A5DC-E2CFDB120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25512" y="-179832"/>
            <a:ext cx="1438656" cy="179832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55FB6D-9D38-41B5-BE60-401F47E06158}"/>
              </a:ext>
            </a:extLst>
          </p:cNvPr>
          <p:cNvSpPr/>
          <p:nvPr/>
        </p:nvSpPr>
        <p:spPr>
          <a:xfrm>
            <a:off x="562324" y="3233145"/>
            <a:ext cx="8222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893BCD"/>
                </a:solidFill>
              </a:rPr>
              <a:t>Мета гри: </a:t>
            </a:r>
            <a:r>
              <a:rPr lang="uk-UA" sz="2800" dirty="0"/>
              <a:t>ознайомлення читачів з історичними, архітектурними та природними </a:t>
            </a:r>
            <a:r>
              <a:rPr lang="uk-UA" sz="2800" dirty="0" err="1"/>
              <a:t>цікавинками</a:t>
            </a:r>
            <a:r>
              <a:rPr lang="uk-UA" sz="2800" dirty="0"/>
              <a:t> рідної країни за допомогою комп'ютерних технологій.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53D6ED9-1AE0-4F50-A3DC-82B64CCB2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39" y="4723687"/>
            <a:ext cx="2048321" cy="20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682" y="532701"/>
            <a:ext cx="5813570" cy="60987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600" dirty="0">
                <a:solidFill>
                  <a:srgbClr val="7030A0"/>
                </a:solidFill>
              </a:rPr>
              <a:t>Завдання гри: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Організація корисного та змістовного дозвілля в бібліотеці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Підвищення рівня інформаційної культури учасників гри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Розширити сферу туристичних інтересів учасників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Розвиток логічного мислення та пізнавального інтересу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Виховання патріотизму, любові до батьківщини.</a:t>
            </a:r>
          </a:p>
          <a:p>
            <a:pPr marL="0" indent="0" algn="ctr">
              <a:buNone/>
            </a:pPr>
            <a:r>
              <a:rPr lang="uk-UA" sz="3000" b="1" dirty="0">
                <a:solidFill>
                  <a:srgbClr val="7030A0"/>
                </a:solidFill>
              </a:rPr>
              <a:t>Об'єкт пізнання </a:t>
            </a:r>
            <a:r>
              <a:rPr lang="uk-UA" sz="3000" dirty="0">
                <a:solidFill>
                  <a:srgbClr val="7030A0"/>
                </a:solidFill>
              </a:rPr>
              <a:t>– багата археологічна та релігійна історія країни, її культура, природа.</a:t>
            </a:r>
            <a:endParaRPr lang="uk-UA" sz="3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771622E-A984-4ED9-B45B-42D7B2770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42" y="226503"/>
            <a:ext cx="3917748" cy="26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2F81E8-B8C1-4F44-A4C8-C36D9C6E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586" y="365126"/>
            <a:ext cx="44378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rgbClr val="0070C0"/>
                </a:solidFill>
                <a:latin typeface="+mn-lt"/>
              </a:rPr>
              <a:t>Виставка </a:t>
            </a:r>
            <a:br>
              <a:rPr lang="uk-UA" sz="4000" dirty="0">
                <a:solidFill>
                  <a:srgbClr val="0070C0"/>
                </a:solidFill>
                <a:latin typeface="+mn-lt"/>
              </a:rPr>
            </a:br>
            <a:r>
              <a:rPr lang="uk-UA" sz="4000" dirty="0">
                <a:solidFill>
                  <a:srgbClr val="0070C0"/>
                </a:solidFill>
                <a:latin typeface="+mn-lt"/>
              </a:rPr>
              <a:t>«Книга мовою кіно»</a:t>
            </a:r>
            <a:endParaRPr lang="ru-RU" sz="4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1F143D1-9C8C-48C7-8535-4ABF86920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25" y="167777"/>
            <a:ext cx="1367098" cy="16115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2E7FCF-8971-4E4B-A6CE-81E661C6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601">
            <a:off x="7080013" y="192601"/>
            <a:ext cx="1579384" cy="15793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1292F8-54B1-42C0-8136-7BCFE7C527A1}"/>
              </a:ext>
            </a:extLst>
          </p:cNvPr>
          <p:cNvSpPr/>
          <p:nvPr/>
        </p:nvSpPr>
        <p:spPr>
          <a:xfrm>
            <a:off x="3447581" y="3076535"/>
            <a:ext cx="2382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Книга чи кіно?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B123A7-2F24-4296-B453-0C793A1F1CC5}"/>
              </a:ext>
            </a:extLst>
          </p:cNvPr>
          <p:cNvSpPr/>
          <p:nvPr/>
        </p:nvSpPr>
        <p:spPr>
          <a:xfrm>
            <a:off x="1881407" y="2011338"/>
            <a:ext cx="3327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Дивитись чи читати?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6EAC6FF-5256-4B93-B09A-6D51C69AFDD3}"/>
              </a:ext>
            </a:extLst>
          </p:cNvPr>
          <p:cNvSpPr/>
          <p:nvPr/>
        </p:nvSpPr>
        <p:spPr>
          <a:xfrm>
            <a:off x="568352" y="4956358"/>
            <a:ext cx="56558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Чи співпадає уявлення про героїв </a:t>
            </a:r>
          </a:p>
          <a:p>
            <a:pPr algn="ctr"/>
            <a:r>
              <a:rPr lang="uk-UA" sz="2800" dirty="0"/>
              <a:t>письменника з тим, </a:t>
            </a:r>
          </a:p>
          <a:p>
            <a:pPr algn="ctr"/>
            <a:r>
              <a:rPr lang="uk-UA" sz="2800" dirty="0"/>
              <a:t>як відтворив їх режисер у фільмі?</a:t>
            </a: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5AE8200-99B4-436F-81A0-CADF392F4D61}"/>
              </a:ext>
            </a:extLst>
          </p:cNvPr>
          <p:cNvSpPr/>
          <p:nvPr/>
        </p:nvSpPr>
        <p:spPr>
          <a:xfrm>
            <a:off x="2915409" y="4112489"/>
            <a:ext cx="2914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корисніше</a:t>
            </a:r>
            <a:r>
              <a:rPr lang="ru-RU" sz="2800" dirty="0"/>
              <a:t>?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53F8E48-49D5-451D-902C-7A1407810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88" y="2718054"/>
            <a:ext cx="3520546" cy="23582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5478517-2BC0-46CE-A176-0FAFC8D00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86" y="1603043"/>
            <a:ext cx="1341389" cy="13902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D3AEAB4-435C-4F60-9992-E031279900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23" y="2755886"/>
            <a:ext cx="3958316" cy="39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4994687-CA99-4C8B-A400-FE846003C5BA}"/>
              </a:ext>
            </a:extLst>
          </p:cNvPr>
          <p:cNvSpPr/>
          <p:nvPr/>
        </p:nvSpPr>
        <p:spPr>
          <a:xfrm>
            <a:off x="381240" y="194006"/>
            <a:ext cx="83815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/>
              <a:t>Екранізація якогось твору зазвичай є лише </a:t>
            </a:r>
          </a:p>
          <a:p>
            <a:pPr algn="ctr"/>
            <a:r>
              <a:rPr lang="uk-UA" sz="2600" dirty="0"/>
              <a:t>уривками його найцікавіших епізодів у </a:t>
            </a:r>
          </a:p>
          <a:p>
            <a:pPr algn="ctr"/>
            <a:r>
              <a:rPr lang="uk-UA" sz="2600" dirty="0"/>
              <a:t>логічній послідовності. Часто взявши книгу до рук </a:t>
            </a:r>
          </a:p>
          <a:p>
            <a:pPr algn="ctr"/>
            <a:r>
              <a:rPr lang="uk-UA" sz="2600" dirty="0"/>
              <a:t>після перегляду фільму, відкриваєш для себе </a:t>
            </a:r>
          </a:p>
          <a:p>
            <a:pPr algn="ctr"/>
            <a:r>
              <a:rPr lang="uk-UA" sz="2600" dirty="0"/>
              <a:t>нові історії, сюжети, деталі, про які </a:t>
            </a:r>
          </a:p>
          <a:p>
            <a:pPr algn="ctr"/>
            <a:r>
              <a:rPr lang="uk-UA" sz="2600" dirty="0"/>
              <a:t>не згадувалось в екранізації.</a:t>
            </a:r>
            <a:endParaRPr lang="ru-RU" sz="2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587C999-80CC-4736-849B-30A128E122E8}"/>
              </a:ext>
            </a:extLst>
          </p:cNvPr>
          <p:cNvSpPr/>
          <p:nvPr/>
        </p:nvSpPr>
        <p:spPr>
          <a:xfrm>
            <a:off x="-471636" y="4235369"/>
            <a:ext cx="10204717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600" dirty="0"/>
              <a:t>І все ж таки, мабуть, важливіше та корисніше буде </a:t>
            </a:r>
          </a:p>
          <a:p>
            <a:pPr algn="ctr"/>
            <a:r>
              <a:rPr lang="uk-UA" sz="2600" dirty="0"/>
              <a:t>і читати, і дивитися.</a:t>
            </a:r>
          </a:p>
          <a:p>
            <a:pPr algn="ctr"/>
            <a:r>
              <a:rPr lang="uk-UA" sz="2600" dirty="0"/>
              <a:t>Оптимальний варіант: спершу прочитати книгу, </a:t>
            </a:r>
          </a:p>
          <a:p>
            <a:pPr algn="ctr"/>
            <a:r>
              <a:rPr lang="uk-UA" sz="2600" dirty="0"/>
              <a:t>уявити собі усі події, програвши </a:t>
            </a:r>
          </a:p>
          <a:p>
            <a:pPr algn="ctr"/>
            <a:r>
              <a:rPr lang="uk-UA" sz="2600" dirty="0"/>
              <a:t>в голові сюжети. А тоді переглянути фільм, </a:t>
            </a:r>
          </a:p>
          <a:p>
            <a:pPr algn="ctr"/>
            <a:r>
              <a:rPr lang="uk-UA" sz="2600" dirty="0"/>
              <a:t>і порівняти своє уявлення з баченням інших.</a:t>
            </a:r>
          </a:p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C87540E-AF29-496E-96C3-6F8266A17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77" y="1635854"/>
            <a:ext cx="2759682" cy="286064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3569A1A-AB26-4F16-B644-1EE5D834C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" y="2433225"/>
            <a:ext cx="2172225" cy="17377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AD887C7-0F75-4DDD-81A0-29139DB09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40" y="2531008"/>
            <a:ext cx="2789163" cy="18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9FA91F0-DF03-4E95-ABE0-D32380C0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dirty="0">
                <a:solidFill>
                  <a:srgbClr val="0070C0"/>
                </a:solidFill>
                <a:latin typeface="+mn-lt"/>
              </a:rPr>
              <a:t>Мета: </a:t>
            </a:r>
            <a:r>
              <a:rPr lang="ru-RU" sz="3100" dirty="0" err="1">
                <a:latin typeface="+mn-lt"/>
              </a:rPr>
              <a:t>Підвищення</a:t>
            </a:r>
            <a:r>
              <a:rPr lang="ru-RU" sz="3100" dirty="0">
                <a:latin typeface="+mn-lt"/>
              </a:rPr>
              <a:t> </a:t>
            </a:r>
            <a:r>
              <a:rPr lang="ru-RU" sz="3100" dirty="0" err="1">
                <a:latin typeface="+mn-lt"/>
              </a:rPr>
              <a:t>читацького</a:t>
            </a:r>
            <a:r>
              <a:rPr lang="ru-RU" sz="3100" dirty="0">
                <a:latin typeface="+mn-lt"/>
              </a:rPr>
              <a:t> </a:t>
            </a:r>
            <a:r>
              <a:rPr lang="ru-RU" sz="3100" dirty="0" err="1">
                <a:latin typeface="+mn-lt"/>
              </a:rPr>
              <a:t>інтересу</a:t>
            </a:r>
            <a:r>
              <a:rPr lang="ru-RU" sz="3100" dirty="0">
                <a:latin typeface="+mn-lt"/>
              </a:rPr>
              <a:t> 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через </a:t>
            </a:r>
            <a:r>
              <a:rPr lang="ru-RU" sz="3100" dirty="0" err="1">
                <a:latin typeface="+mn-lt"/>
              </a:rPr>
              <a:t>оформлення</a:t>
            </a:r>
            <a:r>
              <a:rPr lang="ru-RU" sz="3100" dirty="0">
                <a:latin typeface="+mn-lt"/>
              </a:rPr>
              <a:t> </a:t>
            </a:r>
            <a:r>
              <a:rPr lang="ru-RU" sz="3100" dirty="0" err="1">
                <a:latin typeface="+mn-lt"/>
              </a:rPr>
              <a:t>оригінальної</a:t>
            </a:r>
            <a:r>
              <a:rPr lang="ru-RU" sz="3100" dirty="0">
                <a:latin typeface="+mn-lt"/>
              </a:rPr>
              <a:t>, </a:t>
            </a:r>
            <a:br>
              <a:rPr lang="ru-RU" sz="3100" dirty="0">
                <a:latin typeface="+mn-lt"/>
              </a:rPr>
            </a:br>
            <a:r>
              <a:rPr lang="ru-RU" sz="3100" dirty="0" err="1">
                <a:latin typeface="+mn-lt"/>
              </a:rPr>
              <a:t>нестандартної</a:t>
            </a:r>
            <a:r>
              <a:rPr lang="ru-RU" sz="3100" dirty="0">
                <a:latin typeface="+mn-lt"/>
              </a:rPr>
              <a:t> </a:t>
            </a:r>
            <a:r>
              <a:rPr lang="ru-RU" sz="3100" dirty="0" err="1">
                <a:latin typeface="+mn-lt"/>
              </a:rPr>
              <a:t>виставки</a:t>
            </a:r>
            <a:r>
              <a:rPr lang="ru-RU" sz="3100" dirty="0">
                <a:latin typeface="+mn-lt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628" y="1825625"/>
            <a:ext cx="716472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0070C0"/>
                </a:solidFill>
              </a:rPr>
              <a:t>Завдання 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uk-UA" dirty="0"/>
              <a:t>Популяризація фонду бібліотеки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uk-UA" dirty="0"/>
              <a:t>Мотивувати до читання книг поза шкільною програмою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uk-UA" dirty="0"/>
              <a:t>Створення сучасного іміджу бібліотеки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uk-UA" dirty="0"/>
              <a:t>Реклама книг у інтернет середовищі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52CEAA-ACFF-4B0A-AF74-06136DF2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58" y="4877674"/>
            <a:ext cx="1829062" cy="18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+mn-lt"/>
              </a:rPr>
              <a:t>Інноваційність ідеї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121" y="1253331"/>
            <a:ext cx="791081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Використання сучасної технології </a:t>
            </a:r>
            <a:r>
              <a:rPr lang="en-US" dirty="0"/>
              <a:t>QR-</a:t>
            </a:r>
            <a:r>
              <a:rPr lang="uk-UA" dirty="0"/>
              <a:t>кодів у роботі бібліотеки: при оформленні виставок, проведенні квестів, онлайн та </a:t>
            </a:r>
            <a:r>
              <a:rPr lang="uk-UA" dirty="0" err="1"/>
              <a:t>офлайн</a:t>
            </a:r>
            <a:r>
              <a:rPr lang="uk-UA" dirty="0"/>
              <a:t> заходів тощо.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9620E39-68BB-4862-A4AD-553D4A0D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6" y="3601936"/>
            <a:ext cx="2981325" cy="2981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16EB7B-C5C9-445F-A25D-21D61929E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03" y="3056947"/>
            <a:ext cx="4508034" cy="25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FA2F0B-0B91-47E9-9E41-A9BDECB0D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3" y="255913"/>
            <a:ext cx="5923073" cy="36869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A18913-203B-4D93-B6F8-80AC9B80B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17" y="3707934"/>
            <a:ext cx="2891080" cy="29864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F76A8C-C3A3-4034-9ABA-138F985FB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86" y="400574"/>
            <a:ext cx="2245411" cy="30284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BFAC160-B5AA-4905-9E8B-B19814805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52" y="4135773"/>
            <a:ext cx="1897092" cy="25586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53A05B0-1AF6-4583-981B-2869F70A2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8" y="4135773"/>
            <a:ext cx="1897092" cy="25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6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633" y="320266"/>
            <a:ext cx="7281643" cy="12195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7030A0"/>
                </a:solidFill>
              </a:rPr>
              <a:t>Віртуальний </a:t>
            </a:r>
            <a:r>
              <a:rPr lang="uk-UA" sz="3600" b="1" dirty="0" err="1">
                <a:solidFill>
                  <a:srgbClr val="7030A0"/>
                </a:solidFill>
              </a:rPr>
              <a:t>геокешинг</a:t>
            </a:r>
            <a:r>
              <a:rPr lang="uk-UA" sz="3600" b="1" dirty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uk-UA" sz="3600" b="1" dirty="0">
                <a:solidFill>
                  <a:srgbClr val="7030A0"/>
                </a:solidFill>
              </a:rPr>
              <a:t>«Невідома Україна»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96B8CDC-9551-4EE8-B0CC-BA1202741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998">
            <a:off x="813059" y="144231"/>
            <a:ext cx="1696080" cy="16960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01C961B-775B-4683-B130-DD5DC6755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6" y="2270180"/>
            <a:ext cx="3570635" cy="19932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9331F17-CEA5-4675-A936-C61887A49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71" y="4544457"/>
            <a:ext cx="3587375" cy="19932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04DC683-5B0E-40CE-BE9D-F91680402C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57" y="4708716"/>
            <a:ext cx="1910778" cy="19464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BDED4B2-B18B-43E7-BFB0-A3D6D9FDD3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60" y="1967228"/>
            <a:ext cx="3570635" cy="19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9FA91F0-DF03-4E95-ABE0-D32380C0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  <a:latin typeface="+mn-lt"/>
              </a:rPr>
              <a:t>Що таке </a:t>
            </a:r>
            <a:r>
              <a:rPr lang="uk-UA" dirty="0" err="1">
                <a:solidFill>
                  <a:srgbClr val="7030A0"/>
                </a:solidFill>
                <a:latin typeface="+mn-lt"/>
              </a:rPr>
              <a:t>геокешинг</a:t>
            </a:r>
            <a:r>
              <a:rPr lang="uk-UA" dirty="0">
                <a:solidFill>
                  <a:srgbClr val="7030A0"/>
                </a:solidFill>
                <a:latin typeface="+mn-lt"/>
              </a:rPr>
              <a:t>?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/>
            </a:r>
            <a:br>
              <a:rPr lang="en-US" dirty="0">
                <a:solidFill>
                  <a:srgbClr val="7030A0"/>
                </a:solidFill>
                <a:latin typeface="+mn-lt"/>
              </a:rPr>
            </a:br>
            <a:r>
              <a:rPr lang="en-US" dirty="0">
                <a:solidFill>
                  <a:srgbClr val="7030A0"/>
                </a:solidFill>
                <a:latin typeface="+mn-lt"/>
              </a:rPr>
              <a:t>Geo + Cache = Geocaching!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512" y="1825625"/>
            <a:ext cx="7231310" cy="207525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err="1"/>
              <a:t>Геокешинг</a:t>
            </a:r>
            <a:r>
              <a:rPr lang="uk-UA" dirty="0"/>
              <a:t> (</a:t>
            </a:r>
            <a:r>
              <a:rPr lang="ru-RU" dirty="0"/>
              <a:t>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«</a:t>
            </a:r>
            <a:r>
              <a:rPr lang="ru-RU" dirty="0" err="1"/>
              <a:t>гео</a:t>
            </a:r>
            <a:r>
              <a:rPr lang="ru-RU" dirty="0"/>
              <a:t>» - Земля і </a:t>
            </a:r>
            <a:r>
              <a:rPr lang="ru-RU" dirty="0" err="1"/>
              <a:t>англійського</a:t>
            </a:r>
            <a:r>
              <a:rPr lang="ru-RU" dirty="0"/>
              <a:t> «</a:t>
            </a:r>
            <a:r>
              <a:rPr lang="ru-RU" dirty="0" err="1"/>
              <a:t>cache</a:t>
            </a:r>
            <a:r>
              <a:rPr lang="ru-RU" dirty="0"/>
              <a:t>» - </a:t>
            </a:r>
            <a:r>
              <a:rPr lang="ru-RU" dirty="0" err="1"/>
              <a:t>схованка</a:t>
            </a:r>
            <a:r>
              <a:rPr lang="ru-RU" dirty="0"/>
              <a:t>)</a:t>
            </a:r>
            <a:r>
              <a:rPr lang="uk-UA" dirty="0"/>
              <a:t> - своєрідна туристична гра, де головною метою є пошук схованки зі скарбом за допомогою </a:t>
            </a:r>
            <a:r>
              <a:rPr lang="en-US" dirty="0"/>
              <a:t>GPS</a:t>
            </a:r>
            <a:r>
              <a:rPr lang="uk-UA" dirty="0"/>
              <a:t>-навігатора.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256F768-28BD-40EF-98DA-99200F237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44" y="4814067"/>
            <a:ext cx="2447616" cy="1832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B6DF94F-3948-48C3-BDCC-00B5F426A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4" y="3897618"/>
            <a:ext cx="2428965" cy="1832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E193CDA-911D-4B69-92E1-43858A64B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86" y="3900881"/>
            <a:ext cx="2428965" cy="18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4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2A2841-6FDF-4A27-93A0-E0707349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65" y="2407208"/>
            <a:ext cx="7886700" cy="228498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Згідно з правилами, схованку рекомендують створювати в місцях, які мають природний, історичний, культурний, географічний інтерес.</a:t>
            </a:r>
          </a:p>
          <a:p>
            <a:pPr marL="0" indent="0" algn="ctr">
              <a:buNone/>
            </a:pPr>
            <a:r>
              <a:rPr lang="uk-UA" dirty="0"/>
              <a:t>Тому ця гра приваблює людей, що цікавляться історією рідного краю та країни.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24E9C7-C08B-42A3-B9AD-A2EA2D02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77" y="4773335"/>
            <a:ext cx="1829845" cy="1828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FCB547C-0731-47C6-A918-BDE0F2971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6" y="180973"/>
            <a:ext cx="2989277" cy="19897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CBE90C8-0011-4FF9-93F3-CB0AA0688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92" y="255542"/>
            <a:ext cx="3191561" cy="19897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160FB1D-A734-4455-B461-5F14317390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76" y="4692555"/>
            <a:ext cx="2989277" cy="19903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011F41D-6DA4-4CAA-BFC6-F8EE6C2AB3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7" y="4687289"/>
            <a:ext cx="3070196" cy="199562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88E78E5-E756-4E11-AA93-47D08BAC9D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02" y="578774"/>
            <a:ext cx="2024140" cy="14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328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Office Theme</vt:lpstr>
      <vt:lpstr>Подорожуємо з читачами  "в реалі та віртуалі" </vt:lpstr>
      <vt:lpstr>Виставка  «Книга мовою кіно»</vt:lpstr>
      <vt:lpstr>Презентация PowerPoint</vt:lpstr>
      <vt:lpstr>Мета: Підвищення читацького інтересу  через оформлення оригінальної,  нестандартної виставки.</vt:lpstr>
      <vt:lpstr>Інноваційність ідеї</vt:lpstr>
      <vt:lpstr>Презентация PowerPoint</vt:lpstr>
      <vt:lpstr>Презентация PowerPoint</vt:lpstr>
      <vt:lpstr>Що таке геокешинг? Geo + Cache = Geocaching!</vt:lpstr>
      <vt:lpstr>Презентация PowerPoint</vt:lpstr>
      <vt:lpstr>Безпечний туризм – віртуальний туризм!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RePack by SPecialiST</cp:lastModifiedBy>
  <cp:revision>52</cp:revision>
  <dcterms:created xsi:type="dcterms:W3CDTF">2020-01-15T13:43:36Z</dcterms:created>
  <dcterms:modified xsi:type="dcterms:W3CDTF">2021-10-20T05:21:06Z</dcterms:modified>
</cp:coreProperties>
</file>